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328" r:id="rId2"/>
    <p:sldId id="331" r:id="rId3"/>
    <p:sldId id="259" r:id="rId4"/>
    <p:sldId id="378" r:id="rId5"/>
    <p:sldId id="260" r:id="rId6"/>
    <p:sldId id="857" r:id="rId7"/>
    <p:sldId id="849" r:id="rId8"/>
    <p:sldId id="852" r:id="rId9"/>
    <p:sldId id="855" r:id="rId10"/>
    <p:sldId id="859" r:id="rId11"/>
    <p:sldId id="11014" r:id="rId12"/>
    <p:sldId id="11015" r:id="rId13"/>
    <p:sldId id="11016" r:id="rId14"/>
    <p:sldId id="863" r:id="rId15"/>
    <p:sldId id="864" r:id="rId16"/>
    <p:sldId id="11017" r:id="rId17"/>
    <p:sldId id="11018" r:id="rId18"/>
    <p:sldId id="925" r:id="rId19"/>
  </p:sldIdLst>
  <p:sldSz cx="12192000" cy="6858000"/>
  <p:notesSz cx="6858000" cy="9144000"/>
  <p:embeddedFontLst>
    <p:embeddedFont>
      <p:font typeface="Arial Black" panose="020B0A04020102020204" pitchFamily="34" charset="0"/>
      <p:bold r:id="rId21"/>
    </p:embeddedFont>
    <p:embeddedFont>
      <p:font typeface="Arial Narrow" panose="020B0606020202030204" pitchFamily="34" charset="0"/>
      <p:regular r:id="rId22"/>
      <p:bold r:id="rId23"/>
      <p:italic r:id="rId24"/>
      <p:boldItalic r:id="rId25"/>
    </p:embeddedFont>
    <p:embeddedFont>
      <p:font typeface="Bodoni" panose="020B0604020202020204" charset="0"/>
      <p:regular r:id="rId26"/>
      <p:bold r:id="rId27"/>
      <p:italic r:id="rId28"/>
      <p:boldItalic r:id="rId29"/>
    </p:embeddedFont>
    <p:embeddedFont>
      <p:font typeface="BODONI 72 BOOK" panose="020B0604020202020204" charset="0"/>
      <p:regular r:id="rId30"/>
      <p: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" panose="02040503050406030204" pitchFamily="18" charset="0"/>
      <p:regular r:id="rId36"/>
      <p:bold r:id="rId37"/>
      <p:italic r:id="rId38"/>
      <p:boldItalic r:id="rId39"/>
    </p:embeddedFont>
    <p:embeddedFont>
      <p:font typeface="Rockwell" panose="02060603020205020403" pitchFamily="18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0" roundtripDataSignature="AMtx7mgysl49YBRmMBZ6lEisLpzmqs1M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80" autoAdjust="0"/>
    <p:restoredTop sz="94637"/>
  </p:normalViewPr>
  <p:slideViewPr>
    <p:cSldViewPr snapToGrid="0" snapToObjects="1">
      <p:cViewPr varScale="1">
        <p:scale>
          <a:sx n="111" d="100"/>
          <a:sy n="111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80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026240067685421E-2"/>
          <c:y val="4.6674311926605497E-2"/>
          <c:w val="0.89253584812288811"/>
          <c:h val="0.877492414938958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AFB1-490D-A18B-413EC92716B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FB1-490D-A18B-413EC92716B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AFB1-490D-A18B-413EC92716B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FB1-490D-A18B-413EC92716B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FB1-490D-A18B-413EC92716B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FB1-490D-A18B-413EC92716B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onderpresteerder</c:v>
                </c:pt>
                <c:pt idx="1">
                  <c:v>voldoet</c:v>
                </c:pt>
                <c:pt idx="2">
                  <c:v>excellent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60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B1-490D-A18B-413EC92716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8238720"/>
        <c:axId val="274709504"/>
      </c:barChart>
      <c:catAx>
        <c:axId val="258238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4709504"/>
        <c:crosses val="autoZero"/>
        <c:auto val="1"/>
        <c:lblAlgn val="ctr"/>
        <c:lblOffset val="100"/>
        <c:noMultiLvlLbl val="0"/>
      </c:catAx>
      <c:valAx>
        <c:axId val="274709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8238720"/>
        <c:crosses val="autoZero"/>
        <c:crossBetween val="between"/>
      </c:valAx>
      <c:spPr>
        <a:effectLst>
          <a:outerShdw blurRad="50800" dist="50800" dir="5400000" algn="ctr" rotWithShape="0">
            <a:schemeClr val="tx2">
              <a:lumMod val="20000"/>
              <a:lumOff val="80000"/>
            </a:scheme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026240067685407E-2"/>
          <c:y val="4.6674311926605497E-2"/>
          <c:w val="0.89253584812288733"/>
          <c:h val="0.877492414938958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3900-4285-AAFB-B254CA45F4E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900-4285-AAFB-B254CA45F4E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3900-4285-AAFB-B254CA45F4E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&lt;1%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900-4285-AAFB-B254CA45F4E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900-4285-AAFB-B254CA45F4E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60%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900-4285-AAFB-B254CA45F4E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onderpresteerder</c:v>
                </c:pt>
                <c:pt idx="1">
                  <c:v>voldoet</c:v>
                </c:pt>
                <c:pt idx="2">
                  <c:v>excellent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40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00-4285-AAFB-B254CA45F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3997312"/>
        <c:axId val="303998848"/>
      </c:barChart>
      <c:catAx>
        <c:axId val="303997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3998848"/>
        <c:crosses val="autoZero"/>
        <c:auto val="1"/>
        <c:lblAlgn val="ctr"/>
        <c:lblOffset val="100"/>
        <c:noMultiLvlLbl val="0"/>
      </c:catAx>
      <c:valAx>
        <c:axId val="303998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3997312"/>
        <c:crosses val="autoZero"/>
        <c:crossBetween val="between"/>
      </c:valAx>
      <c:spPr>
        <a:effectLst>
          <a:outerShdw blurRad="50800" dist="50800" dir="5400000" algn="ctr" rotWithShape="0">
            <a:schemeClr val="tx2">
              <a:lumMod val="20000"/>
              <a:lumOff val="80000"/>
            </a:scheme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N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74E13-991E-2B4C-A86B-02455F531A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62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4874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EB45-C698-4571-AF55-7A37E660BA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126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dia">
  <p:cSld name="Tekstdia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0" y="6616701"/>
            <a:ext cx="12192000" cy="258763"/>
          </a:xfrm>
          <a:prstGeom prst="rect">
            <a:avLst/>
          </a:prstGeom>
          <a:solidFill>
            <a:srgbClr val="F26649"/>
          </a:solidFill>
          <a:ln>
            <a:noFill/>
          </a:ln>
        </p:spPr>
        <p:txBody>
          <a:bodyPr spcFirstLastPara="1" wrap="square" lIns="180000" tIns="0" rIns="0" bIns="180000" anchor="t" anchorCtr="0">
            <a:noAutofit/>
          </a:bodyPr>
          <a:lstStyle/>
          <a:p>
            <a:pPr marL="0" marR="0" lvl="0" indent="0" algn="l" rtl="0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" name="Google Shape;28;p4"/>
          <p:cNvSpPr/>
          <p:nvPr/>
        </p:nvSpPr>
        <p:spPr>
          <a:xfrm rot="10800000" flipH="1">
            <a:off x="679451" y="1079500"/>
            <a:ext cx="262467" cy="107950"/>
          </a:xfrm>
          <a:prstGeom prst="triangle">
            <a:avLst>
              <a:gd name="adj" fmla="val 50000"/>
            </a:avLst>
          </a:prstGeom>
          <a:solidFill>
            <a:srgbClr val="C00901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4"/>
          <p:cNvSpPr txBox="1"/>
          <p:nvPr/>
        </p:nvSpPr>
        <p:spPr>
          <a:xfrm>
            <a:off x="7152217" y="6626225"/>
            <a:ext cx="4510616" cy="23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Faculteit der Psychologie en Pedagogiek</a:t>
            </a:r>
            <a:endParaRPr sz="1400"/>
          </a:p>
        </p:txBody>
      </p:sp>
      <p:sp>
        <p:nvSpPr>
          <p:cNvPr id="30" name="Google Shape;30;p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C00901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612000" tIns="180000" rIns="360000" bIns="108000" anchor="b" anchorCtr="0">
            <a:noAutofit/>
          </a:bodyPr>
          <a:lstStyle>
            <a:lvl1pPr lv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430544" y="1440000"/>
            <a:ext cx="11281457" cy="49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50519" algn="l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920"/>
              <a:buFont typeface="Arial"/>
              <a:buChar char="&gt;"/>
              <a:defRPr sz="2400"/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&gt;"/>
              <a:defRPr sz="2000"/>
            </a:lvl3pPr>
            <a:lvl4pPr marL="1828800" lvl="3" indent="-330200" algn="l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&gt;"/>
              <a:defRPr sz="2000"/>
            </a:lvl4pPr>
            <a:lvl5pPr marL="2286000" lvl="4" indent="-330200" algn="l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&gt;"/>
              <a:defRPr sz="2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0" y="6492876"/>
            <a:ext cx="8149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814918" y="6492876"/>
            <a:ext cx="633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303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or Content Highligh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8640" y="842129"/>
            <a:ext cx="8229600" cy="211407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7200">
                <a:solidFill>
                  <a:schemeClr val="bg2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217" y="6547153"/>
            <a:ext cx="1524000" cy="1846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F97B1C-54C9-7E4D-9B47-365FCA55031D}" type="datetime4">
              <a:rPr lang="en-US" smtClean="0"/>
              <a:t>September 14, 2022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48217" y="3246121"/>
            <a:ext cx="8229600" cy="188256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>
                <a:solidFill>
                  <a:schemeClr val="tx1"/>
                </a:solidFill>
                <a:latin typeface="+mj-lt"/>
                <a:ea typeface="Futura For Stryker" charset="0"/>
                <a:cs typeface="Futura For Stryker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511041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/>
          <p:cNvSpPr>
            <a:spLocks noChangeArrowheads="1"/>
          </p:cNvSpPr>
          <p:nvPr userDrawn="1"/>
        </p:nvSpPr>
        <p:spPr bwMode="auto">
          <a:xfrm>
            <a:off x="0" y="6616700"/>
            <a:ext cx="12192000" cy="502358"/>
          </a:xfrm>
          <a:prstGeom prst="rect">
            <a:avLst/>
          </a:prstGeom>
          <a:solidFill>
            <a:srgbClr val="F266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18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lnSpc>
                <a:spcPts val="25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altLang="en-US" sz="2400">
              <a:solidFill>
                <a:prstClr val="white"/>
              </a:solidFill>
              <a:latin typeface="Arial Narrow" pitchFamily="34" charset="0"/>
              <a:ea typeface="+mn-ea"/>
            </a:endParaRPr>
          </a:p>
        </p:txBody>
      </p:sp>
      <p:sp>
        <p:nvSpPr>
          <p:cNvPr id="5" name="Driehoekje"/>
          <p:cNvSpPr/>
          <p:nvPr userDrawn="1"/>
        </p:nvSpPr>
        <p:spPr>
          <a:xfrm flipV="1">
            <a:off x="679451" y="1079500"/>
            <a:ext cx="262467" cy="107950"/>
          </a:xfrm>
          <a:prstGeom prst="triangle">
            <a:avLst/>
          </a:prstGeom>
          <a:solidFill>
            <a:srgbClr val="C00901">
              <a:alpha val="89804"/>
            </a:srgbClr>
          </a:solidFill>
          <a:ln w="6350"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Tekstvak 8"/>
          <p:cNvSpPr txBox="1">
            <a:spLocks noChangeArrowheads="1"/>
          </p:cNvSpPr>
          <p:nvPr userDrawn="1"/>
        </p:nvSpPr>
        <p:spPr bwMode="auto">
          <a:xfrm>
            <a:off x="7152217" y="6626225"/>
            <a:ext cx="4510616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 eaLnBrk="1" hangingPunct="1">
              <a:defRPr/>
            </a:pPr>
            <a:r>
              <a:rPr lang="nl-NL" altLang="en-US" sz="900">
                <a:solidFill>
                  <a:prstClr val="white"/>
                </a:solidFill>
                <a:ea typeface="+mn-ea"/>
              </a:rPr>
              <a:t>Faculteit der Psychologie en Pedagogiek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80000"/>
          </a:xfrm>
          <a:solidFill>
            <a:srgbClr val="C00901">
              <a:alpha val="89804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lIns="612000" tIns="180000" rIns="360000" bIns="108000" anchor="b">
            <a:noAutofit/>
          </a:bodyPr>
          <a:lstStyle>
            <a:lvl1pPr algn="l">
              <a:lnSpc>
                <a:spcPts val="3200"/>
              </a:lnSpc>
              <a:defRPr sz="2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430544" y="1440000"/>
            <a:ext cx="11281457" cy="4968000"/>
          </a:xfrm>
        </p:spPr>
        <p:txBody>
          <a:bodyPr lIns="0" tIns="0" rIns="0" bIns="0">
            <a:noAutofit/>
          </a:bodyPr>
          <a:lstStyle>
            <a:lvl1pPr marL="270000" indent="0">
              <a:spcBef>
                <a:spcPts val="600"/>
              </a:spcBef>
              <a:buNone/>
              <a:defRPr sz="2400"/>
            </a:lvl1pPr>
            <a:lvl2pPr marL="270000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400"/>
            </a:lvl2pPr>
            <a:lvl3pPr marL="540000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000"/>
            </a:lvl3pPr>
            <a:lvl4pPr marL="809625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000"/>
            </a:lvl4pPr>
            <a:lvl5pPr marL="1080000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ianummer 16"/>
          <p:cNvSpPr>
            <a:spLocks noGrp="1"/>
          </p:cNvSpPr>
          <p:nvPr>
            <p:ph type="sldNum" sz="quarter" idx="11"/>
          </p:nvPr>
        </p:nvSpPr>
        <p:spPr>
          <a:xfrm>
            <a:off x="0" y="6492876"/>
            <a:ext cx="814917" cy="365125"/>
          </a:xfrm>
        </p:spPr>
        <p:txBody>
          <a:bodyPr anchor="b" anchorCtr="0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F9FD1E7-3CDD-43CF-A05A-3DA9A0A44730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Tijdelijke aanduiding voor voettekst 17"/>
          <p:cNvSpPr>
            <a:spLocks noGrp="1"/>
          </p:cNvSpPr>
          <p:nvPr>
            <p:ph type="ftr" sz="quarter" idx="12"/>
          </p:nvPr>
        </p:nvSpPr>
        <p:spPr>
          <a:xfrm>
            <a:off x="814918" y="6492876"/>
            <a:ext cx="6337300" cy="365125"/>
          </a:xfrm>
        </p:spPr>
        <p:txBody>
          <a:bodyPr lIns="0" rIns="0" anchor="b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nl-NL">
                <a:solidFill>
                  <a:prstClr val="white"/>
                </a:solidFill>
              </a:rPr>
              <a:t>Titel in voettekst, aanpassen via Voettekst aanpassen, tab VU</a:t>
            </a:r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79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/>
          <p:cNvSpPr>
            <a:spLocks noChangeArrowheads="1"/>
          </p:cNvSpPr>
          <p:nvPr userDrawn="1"/>
        </p:nvSpPr>
        <p:spPr bwMode="auto">
          <a:xfrm>
            <a:off x="0" y="6616700"/>
            <a:ext cx="12192000" cy="502358"/>
          </a:xfrm>
          <a:prstGeom prst="rect">
            <a:avLst/>
          </a:prstGeom>
          <a:solidFill>
            <a:srgbClr val="F266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18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lnSpc>
                <a:spcPts val="25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altLang="en-US" sz="2400">
              <a:solidFill>
                <a:prstClr val="white"/>
              </a:solidFill>
              <a:latin typeface="Arial Narrow" pitchFamily="34" charset="0"/>
              <a:ea typeface="+mn-ea"/>
            </a:endParaRPr>
          </a:p>
        </p:txBody>
      </p:sp>
      <p:sp>
        <p:nvSpPr>
          <p:cNvPr id="5" name="Driehoekje"/>
          <p:cNvSpPr/>
          <p:nvPr userDrawn="1"/>
        </p:nvSpPr>
        <p:spPr>
          <a:xfrm flipV="1">
            <a:off x="679451" y="1079500"/>
            <a:ext cx="262467" cy="107950"/>
          </a:xfrm>
          <a:prstGeom prst="triangle">
            <a:avLst/>
          </a:prstGeom>
          <a:solidFill>
            <a:srgbClr val="C00901">
              <a:alpha val="89804"/>
            </a:srgbClr>
          </a:solidFill>
          <a:ln w="6350"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Tekstvak 8"/>
          <p:cNvSpPr txBox="1">
            <a:spLocks noChangeArrowheads="1"/>
          </p:cNvSpPr>
          <p:nvPr userDrawn="1"/>
        </p:nvSpPr>
        <p:spPr bwMode="auto">
          <a:xfrm>
            <a:off x="7152217" y="6626225"/>
            <a:ext cx="4510616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 eaLnBrk="1" hangingPunct="1">
              <a:defRPr/>
            </a:pPr>
            <a:r>
              <a:rPr lang="nl-NL" altLang="en-US" sz="900">
                <a:solidFill>
                  <a:prstClr val="white"/>
                </a:solidFill>
                <a:ea typeface="+mn-ea"/>
              </a:rPr>
              <a:t>Faculteit der Psychologie en Pedagogiek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80000"/>
          </a:xfrm>
          <a:solidFill>
            <a:srgbClr val="C00901">
              <a:alpha val="89804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lIns="612000" tIns="180000" rIns="360000" bIns="108000" anchor="b">
            <a:noAutofit/>
          </a:bodyPr>
          <a:lstStyle>
            <a:lvl1pPr algn="l">
              <a:lnSpc>
                <a:spcPts val="3200"/>
              </a:lnSpc>
              <a:defRPr sz="2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430544" y="1440000"/>
            <a:ext cx="11281457" cy="4968000"/>
          </a:xfrm>
        </p:spPr>
        <p:txBody>
          <a:bodyPr lIns="0" tIns="0" rIns="0" bIns="0">
            <a:noAutofit/>
          </a:bodyPr>
          <a:lstStyle>
            <a:lvl1pPr marL="270000" indent="0">
              <a:spcBef>
                <a:spcPts val="600"/>
              </a:spcBef>
              <a:buNone/>
              <a:defRPr sz="2400"/>
            </a:lvl1pPr>
            <a:lvl2pPr marL="270000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400"/>
            </a:lvl2pPr>
            <a:lvl3pPr marL="540000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000"/>
            </a:lvl3pPr>
            <a:lvl4pPr marL="809625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000"/>
            </a:lvl4pPr>
            <a:lvl5pPr marL="1080000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ianummer 16"/>
          <p:cNvSpPr>
            <a:spLocks noGrp="1"/>
          </p:cNvSpPr>
          <p:nvPr>
            <p:ph type="sldNum" sz="quarter" idx="11"/>
          </p:nvPr>
        </p:nvSpPr>
        <p:spPr>
          <a:xfrm>
            <a:off x="0" y="6492876"/>
            <a:ext cx="814917" cy="365125"/>
          </a:xfrm>
        </p:spPr>
        <p:txBody>
          <a:bodyPr anchor="b" anchorCtr="0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F9FD1E7-3CDD-43CF-A05A-3DA9A0A44730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Tijdelijke aanduiding voor voettekst 17"/>
          <p:cNvSpPr>
            <a:spLocks noGrp="1"/>
          </p:cNvSpPr>
          <p:nvPr>
            <p:ph type="ftr" sz="quarter" idx="12"/>
          </p:nvPr>
        </p:nvSpPr>
        <p:spPr>
          <a:xfrm>
            <a:off x="814918" y="6492876"/>
            <a:ext cx="6337300" cy="365125"/>
          </a:xfrm>
        </p:spPr>
        <p:txBody>
          <a:bodyPr lIns="0" rIns="0" anchor="b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nl-NL">
                <a:solidFill>
                  <a:prstClr val="white"/>
                </a:solidFill>
              </a:rPr>
              <a:t>Titel in voettekst, aanpassen via Voettekst aanpassen, tab VU</a:t>
            </a:r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47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/>
          <p:cNvSpPr>
            <a:spLocks noChangeArrowheads="1"/>
          </p:cNvSpPr>
          <p:nvPr userDrawn="1"/>
        </p:nvSpPr>
        <p:spPr bwMode="auto">
          <a:xfrm>
            <a:off x="0" y="6616700"/>
            <a:ext cx="12192000" cy="502358"/>
          </a:xfrm>
          <a:prstGeom prst="rect">
            <a:avLst/>
          </a:prstGeom>
          <a:solidFill>
            <a:srgbClr val="F266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18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lnSpc>
                <a:spcPts val="25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altLang="en-US" sz="2400">
              <a:solidFill>
                <a:prstClr val="white"/>
              </a:solidFill>
              <a:latin typeface="Arial Narrow" pitchFamily="34" charset="0"/>
              <a:ea typeface="+mn-ea"/>
            </a:endParaRPr>
          </a:p>
        </p:txBody>
      </p:sp>
      <p:sp>
        <p:nvSpPr>
          <p:cNvPr id="5" name="Driehoekje"/>
          <p:cNvSpPr/>
          <p:nvPr userDrawn="1"/>
        </p:nvSpPr>
        <p:spPr>
          <a:xfrm flipV="1">
            <a:off x="679451" y="1079500"/>
            <a:ext cx="262467" cy="107950"/>
          </a:xfrm>
          <a:prstGeom prst="triangle">
            <a:avLst/>
          </a:prstGeom>
          <a:solidFill>
            <a:srgbClr val="C00901">
              <a:alpha val="89804"/>
            </a:srgbClr>
          </a:solidFill>
          <a:ln w="6350"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Tekstvak 8"/>
          <p:cNvSpPr txBox="1">
            <a:spLocks noChangeArrowheads="1"/>
          </p:cNvSpPr>
          <p:nvPr userDrawn="1"/>
        </p:nvSpPr>
        <p:spPr bwMode="auto">
          <a:xfrm>
            <a:off x="7152217" y="6626225"/>
            <a:ext cx="4510616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 eaLnBrk="1" hangingPunct="1">
              <a:defRPr/>
            </a:pPr>
            <a:r>
              <a:rPr lang="nl-NL" altLang="en-US" sz="900">
                <a:solidFill>
                  <a:prstClr val="white"/>
                </a:solidFill>
                <a:ea typeface="+mn-ea"/>
              </a:rPr>
              <a:t>Faculteit der Psychologie en Pedagogiek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80000"/>
          </a:xfrm>
          <a:solidFill>
            <a:srgbClr val="C00901">
              <a:alpha val="89804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lIns="612000" tIns="180000" rIns="360000" bIns="108000" anchor="b">
            <a:noAutofit/>
          </a:bodyPr>
          <a:lstStyle>
            <a:lvl1pPr algn="l">
              <a:lnSpc>
                <a:spcPts val="3200"/>
              </a:lnSpc>
              <a:defRPr sz="2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430544" y="1440000"/>
            <a:ext cx="11281457" cy="4968000"/>
          </a:xfrm>
        </p:spPr>
        <p:txBody>
          <a:bodyPr lIns="0" tIns="0" rIns="0" bIns="0">
            <a:noAutofit/>
          </a:bodyPr>
          <a:lstStyle>
            <a:lvl1pPr marL="270000" indent="0">
              <a:spcBef>
                <a:spcPts val="600"/>
              </a:spcBef>
              <a:buNone/>
              <a:defRPr sz="2400"/>
            </a:lvl1pPr>
            <a:lvl2pPr marL="270000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400"/>
            </a:lvl2pPr>
            <a:lvl3pPr marL="540000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000"/>
            </a:lvl3pPr>
            <a:lvl4pPr marL="809625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000"/>
            </a:lvl4pPr>
            <a:lvl5pPr marL="1080000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ianummer 16"/>
          <p:cNvSpPr>
            <a:spLocks noGrp="1"/>
          </p:cNvSpPr>
          <p:nvPr>
            <p:ph type="sldNum" sz="quarter" idx="11"/>
          </p:nvPr>
        </p:nvSpPr>
        <p:spPr>
          <a:xfrm>
            <a:off x="0" y="6492876"/>
            <a:ext cx="814917" cy="365125"/>
          </a:xfrm>
        </p:spPr>
        <p:txBody>
          <a:bodyPr anchor="b" anchorCtr="0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F9FD1E7-3CDD-43CF-A05A-3DA9A0A44730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Tijdelijke aanduiding voor voettekst 17"/>
          <p:cNvSpPr>
            <a:spLocks noGrp="1"/>
          </p:cNvSpPr>
          <p:nvPr>
            <p:ph type="ftr" sz="quarter" idx="12"/>
          </p:nvPr>
        </p:nvSpPr>
        <p:spPr>
          <a:xfrm>
            <a:off x="814918" y="6492876"/>
            <a:ext cx="6337300" cy="365125"/>
          </a:xfrm>
        </p:spPr>
        <p:txBody>
          <a:bodyPr lIns="0" rIns="0" anchor="b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nl-NL">
                <a:solidFill>
                  <a:prstClr val="white"/>
                </a:solidFill>
              </a:rPr>
              <a:t>Titel in voettekst, aanpassen via Voettekst aanpassen, tab VU</a:t>
            </a:r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43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/>
          <p:cNvSpPr>
            <a:spLocks noChangeArrowheads="1"/>
          </p:cNvSpPr>
          <p:nvPr userDrawn="1"/>
        </p:nvSpPr>
        <p:spPr bwMode="auto">
          <a:xfrm>
            <a:off x="0" y="6616700"/>
            <a:ext cx="12192000" cy="502358"/>
          </a:xfrm>
          <a:prstGeom prst="rect">
            <a:avLst/>
          </a:prstGeom>
          <a:solidFill>
            <a:srgbClr val="F266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18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lnSpc>
                <a:spcPts val="25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altLang="en-US" sz="2400">
              <a:solidFill>
                <a:prstClr val="white"/>
              </a:solidFill>
              <a:latin typeface="Arial Narrow" pitchFamily="34" charset="0"/>
              <a:ea typeface="+mn-ea"/>
            </a:endParaRPr>
          </a:p>
        </p:txBody>
      </p:sp>
      <p:sp>
        <p:nvSpPr>
          <p:cNvPr id="5" name="Driehoekje"/>
          <p:cNvSpPr/>
          <p:nvPr userDrawn="1"/>
        </p:nvSpPr>
        <p:spPr>
          <a:xfrm flipV="1">
            <a:off x="679451" y="1079500"/>
            <a:ext cx="262467" cy="107950"/>
          </a:xfrm>
          <a:prstGeom prst="triangle">
            <a:avLst/>
          </a:prstGeom>
          <a:solidFill>
            <a:srgbClr val="C00901">
              <a:alpha val="89804"/>
            </a:srgbClr>
          </a:solidFill>
          <a:ln w="6350"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Tekstvak 8"/>
          <p:cNvSpPr txBox="1">
            <a:spLocks noChangeArrowheads="1"/>
          </p:cNvSpPr>
          <p:nvPr userDrawn="1"/>
        </p:nvSpPr>
        <p:spPr bwMode="auto">
          <a:xfrm>
            <a:off x="7152217" y="6626225"/>
            <a:ext cx="4510616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 eaLnBrk="1" hangingPunct="1">
              <a:defRPr/>
            </a:pPr>
            <a:r>
              <a:rPr lang="nl-NL" altLang="en-US" sz="900">
                <a:solidFill>
                  <a:prstClr val="white"/>
                </a:solidFill>
                <a:ea typeface="+mn-ea"/>
              </a:rPr>
              <a:t>Faculteit der Psychologie en Pedagogiek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80000"/>
          </a:xfrm>
          <a:solidFill>
            <a:srgbClr val="C00901">
              <a:alpha val="89804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lIns="612000" tIns="180000" rIns="360000" bIns="108000" anchor="b">
            <a:noAutofit/>
          </a:bodyPr>
          <a:lstStyle>
            <a:lvl1pPr algn="l">
              <a:lnSpc>
                <a:spcPts val="3200"/>
              </a:lnSpc>
              <a:defRPr sz="2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430544" y="1440000"/>
            <a:ext cx="11281457" cy="4968000"/>
          </a:xfrm>
        </p:spPr>
        <p:txBody>
          <a:bodyPr lIns="0" tIns="0" rIns="0" bIns="0">
            <a:noAutofit/>
          </a:bodyPr>
          <a:lstStyle>
            <a:lvl1pPr marL="270000" indent="0">
              <a:spcBef>
                <a:spcPts val="600"/>
              </a:spcBef>
              <a:buNone/>
              <a:defRPr sz="2400"/>
            </a:lvl1pPr>
            <a:lvl2pPr marL="270000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400"/>
            </a:lvl2pPr>
            <a:lvl3pPr marL="540000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000"/>
            </a:lvl3pPr>
            <a:lvl4pPr marL="809625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000"/>
            </a:lvl4pPr>
            <a:lvl5pPr marL="1080000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ianummer 16"/>
          <p:cNvSpPr>
            <a:spLocks noGrp="1"/>
          </p:cNvSpPr>
          <p:nvPr>
            <p:ph type="sldNum" sz="quarter" idx="11"/>
          </p:nvPr>
        </p:nvSpPr>
        <p:spPr>
          <a:xfrm>
            <a:off x="0" y="6492876"/>
            <a:ext cx="814917" cy="365125"/>
          </a:xfrm>
        </p:spPr>
        <p:txBody>
          <a:bodyPr anchor="b" anchorCtr="0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F9FD1E7-3CDD-43CF-A05A-3DA9A0A44730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Tijdelijke aanduiding voor voettekst 17"/>
          <p:cNvSpPr>
            <a:spLocks noGrp="1"/>
          </p:cNvSpPr>
          <p:nvPr>
            <p:ph type="ftr" sz="quarter" idx="12"/>
          </p:nvPr>
        </p:nvSpPr>
        <p:spPr>
          <a:xfrm>
            <a:off x="814918" y="6492876"/>
            <a:ext cx="6337300" cy="365125"/>
          </a:xfrm>
        </p:spPr>
        <p:txBody>
          <a:bodyPr lIns="0" rIns="0" anchor="b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nl-NL">
                <a:solidFill>
                  <a:prstClr val="white"/>
                </a:solidFill>
              </a:rPr>
              <a:t>Titel in voettekst, aanpassen via Voettekst aanpassen, tab VU</a:t>
            </a:r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54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/>
          <p:cNvSpPr>
            <a:spLocks noChangeArrowheads="1"/>
          </p:cNvSpPr>
          <p:nvPr userDrawn="1"/>
        </p:nvSpPr>
        <p:spPr bwMode="auto">
          <a:xfrm>
            <a:off x="0" y="6616700"/>
            <a:ext cx="12192000" cy="502358"/>
          </a:xfrm>
          <a:prstGeom prst="rect">
            <a:avLst/>
          </a:prstGeom>
          <a:solidFill>
            <a:srgbClr val="F266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18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lnSpc>
                <a:spcPts val="25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altLang="en-US" sz="2400">
              <a:solidFill>
                <a:prstClr val="white"/>
              </a:solidFill>
              <a:latin typeface="Arial Narrow" pitchFamily="34" charset="0"/>
              <a:ea typeface="+mn-ea"/>
            </a:endParaRPr>
          </a:p>
        </p:txBody>
      </p:sp>
      <p:sp>
        <p:nvSpPr>
          <p:cNvPr id="5" name="Driehoekje"/>
          <p:cNvSpPr/>
          <p:nvPr userDrawn="1"/>
        </p:nvSpPr>
        <p:spPr>
          <a:xfrm flipV="1">
            <a:off x="679451" y="1079500"/>
            <a:ext cx="262467" cy="107950"/>
          </a:xfrm>
          <a:prstGeom prst="triangle">
            <a:avLst/>
          </a:prstGeom>
          <a:solidFill>
            <a:srgbClr val="C00901">
              <a:alpha val="89804"/>
            </a:srgbClr>
          </a:solidFill>
          <a:ln w="6350"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Tekstvak 8"/>
          <p:cNvSpPr txBox="1">
            <a:spLocks noChangeArrowheads="1"/>
          </p:cNvSpPr>
          <p:nvPr userDrawn="1"/>
        </p:nvSpPr>
        <p:spPr bwMode="auto">
          <a:xfrm>
            <a:off x="7152217" y="6626225"/>
            <a:ext cx="4510616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 eaLnBrk="1" hangingPunct="1">
              <a:defRPr/>
            </a:pPr>
            <a:r>
              <a:rPr lang="nl-NL" altLang="en-US" sz="900">
                <a:solidFill>
                  <a:prstClr val="white"/>
                </a:solidFill>
                <a:ea typeface="+mn-ea"/>
              </a:rPr>
              <a:t>Faculteit der Psychologie en Pedagogiek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80000"/>
          </a:xfrm>
          <a:solidFill>
            <a:srgbClr val="C00901">
              <a:alpha val="89804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lIns="612000" tIns="180000" rIns="360000" bIns="108000" anchor="b">
            <a:noAutofit/>
          </a:bodyPr>
          <a:lstStyle>
            <a:lvl1pPr algn="l">
              <a:lnSpc>
                <a:spcPts val="3200"/>
              </a:lnSpc>
              <a:defRPr sz="2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430544" y="1440000"/>
            <a:ext cx="11281457" cy="4968000"/>
          </a:xfrm>
        </p:spPr>
        <p:txBody>
          <a:bodyPr lIns="0" tIns="0" rIns="0" bIns="0">
            <a:noAutofit/>
          </a:bodyPr>
          <a:lstStyle>
            <a:lvl1pPr marL="270000" indent="0">
              <a:spcBef>
                <a:spcPts val="600"/>
              </a:spcBef>
              <a:buNone/>
              <a:defRPr sz="2400"/>
            </a:lvl1pPr>
            <a:lvl2pPr marL="270000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400"/>
            </a:lvl2pPr>
            <a:lvl3pPr marL="540000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000"/>
            </a:lvl3pPr>
            <a:lvl4pPr marL="809625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000"/>
            </a:lvl4pPr>
            <a:lvl5pPr marL="1080000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ianummer 16"/>
          <p:cNvSpPr>
            <a:spLocks noGrp="1"/>
          </p:cNvSpPr>
          <p:nvPr>
            <p:ph type="sldNum" sz="quarter" idx="11"/>
          </p:nvPr>
        </p:nvSpPr>
        <p:spPr>
          <a:xfrm>
            <a:off x="0" y="6492876"/>
            <a:ext cx="814917" cy="365125"/>
          </a:xfrm>
        </p:spPr>
        <p:txBody>
          <a:bodyPr anchor="b" anchorCtr="0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F9FD1E7-3CDD-43CF-A05A-3DA9A0A44730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Tijdelijke aanduiding voor voettekst 17"/>
          <p:cNvSpPr>
            <a:spLocks noGrp="1"/>
          </p:cNvSpPr>
          <p:nvPr>
            <p:ph type="ftr" sz="quarter" idx="12"/>
          </p:nvPr>
        </p:nvSpPr>
        <p:spPr>
          <a:xfrm>
            <a:off x="814918" y="6492876"/>
            <a:ext cx="6337300" cy="365125"/>
          </a:xfrm>
        </p:spPr>
        <p:txBody>
          <a:bodyPr lIns="0" rIns="0" anchor="b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nl-NL">
                <a:solidFill>
                  <a:prstClr val="white"/>
                </a:solidFill>
              </a:rPr>
              <a:t>Titel in voettekst, aanpassen via Voettekst aanpassen, tab VU</a:t>
            </a:r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25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/>
          <p:cNvSpPr>
            <a:spLocks noChangeArrowheads="1"/>
          </p:cNvSpPr>
          <p:nvPr userDrawn="1"/>
        </p:nvSpPr>
        <p:spPr bwMode="auto">
          <a:xfrm>
            <a:off x="0" y="6616700"/>
            <a:ext cx="12192000" cy="502358"/>
          </a:xfrm>
          <a:prstGeom prst="rect">
            <a:avLst/>
          </a:prstGeom>
          <a:solidFill>
            <a:srgbClr val="F266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18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lnSpc>
                <a:spcPts val="25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altLang="en-US" sz="2400">
              <a:solidFill>
                <a:prstClr val="white"/>
              </a:solidFill>
              <a:latin typeface="Arial Narrow" pitchFamily="34" charset="0"/>
              <a:ea typeface="+mn-ea"/>
            </a:endParaRPr>
          </a:p>
        </p:txBody>
      </p:sp>
      <p:sp>
        <p:nvSpPr>
          <p:cNvPr id="5" name="Driehoekje"/>
          <p:cNvSpPr/>
          <p:nvPr userDrawn="1"/>
        </p:nvSpPr>
        <p:spPr>
          <a:xfrm flipV="1">
            <a:off x="679451" y="1079500"/>
            <a:ext cx="262467" cy="107950"/>
          </a:xfrm>
          <a:prstGeom prst="triangle">
            <a:avLst/>
          </a:prstGeom>
          <a:solidFill>
            <a:srgbClr val="C00901">
              <a:alpha val="89804"/>
            </a:srgbClr>
          </a:solidFill>
          <a:ln w="6350"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Tekstvak 8"/>
          <p:cNvSpPr txBox="1">
            <a:spLocks noChangeArrowheads="1"/>
          </p:cNvSpPr>
          <p:nvPr userDrawn="1"/>
        </p:nvSpPr>
        <p:spPr bwMode="auto">
          <a:xfrm>
            <a:off x="7152217" y="6626225"/>
            <a:ext cx="4510616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 eaLnBrk="1" hangingPunct="1">
              <a:defRPr/>
            </a:pPr>
            <a:r>
              <a:rPr lang="nl-NL" altLang="en-US" sz="900">
                <a:solidFill>
                  <a:prstClr val="white"/>
                </a:solidFill>
                <a:ea typeface="+mn-ea"/>
              </a:rPr>
              <a:t>Faculteit der Psychologie en Pedagogiek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80000"/>
          </a:xfrm>
          <a:solidFill>
            <a:srgbClr val="C00901">
              <a:alpha val="89804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lIns="612000" tIns="180000" rIns="360000" bIns="108000" anchor="b">
            <a:noAutofit/>
          </a:bodyPr>
          <a:lstStyle>
            <a:lvl1pPr algn="l">
              <a:lnSpc>
                <a:spcPts val="3200"/>
              </a:lnSpc>
              <a:defRPr sz="2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430544" y="1440000"/>
            <a:ext cx="11281457" cy="4968000"/>
          </a:xfrm>
        </p:spPr>
        <p:txBody>
          <a:bodyPr lIns="0" tIns="0" rIns="0" bIns="0">
            <a:noAutofit/>
          </a:bodyPr>
          <a:lstStyle>
            <a:lvl1pPr marL="270000" indent="0">
              <a:spcBef>
                <a:spcPts val="600"/>
              </a:spcBef>
              <a:buNone/>
              <a:defRPr sz="2400"/>
            </a:lvl1pPr>
            <a:lvl2pPr marL="270000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400"/>
            </a:lvl2pPr>
            <a:lvl3pPr marL="540000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000"/>
            </a:lvl3pPr>
            <a:lvl4pPr marL="809625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000"/>
            </a:lvl4pPr>
            <a:lvl5pPr marL="1080000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ianummer 16"/>
          <p:cNvSpPr>
            <a:spLocks noGrp="1"/>
          </p:cNvSpPr>
          <p:nvPr>
            <p:ph type="sldNum" sz="quarter" idx="11"/>
          </p:nvPr>
        </p:nvSpPr>
        <p:spPr>
          <a:xfrm>
            <a:off x="0" y="6492876"/>
            <a:ext cx="814917" cy="365125"/>
          </a:xfrm>
        </p:spPr>
        <p:txBody>
          <a:bodyPr anchor="b" anchorCtr="0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F9FD1E7-3CDD-43CF-A05A-3DA9A0A44730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Tijdelijke aanduiding voor voettekst 17"/>
          <p:cNvSpPr>
            <a:spLocks noGrp="1"/>
          </p:cNvSpPr>
          <p:nvPr>
            <p:ph type="ftr" sz="quarter" idx="12"/>
          </p:nvPr>
        </p:nvSpPr>
        <p:spPr>
          <a:xfrm>
            <a:off x="814918" y="6492876"/>
            <a:ext cx="6337300" cy="365125"/>
          </a:xfrm>
        </p:spPr>
        <p:txBody>
          <a:bodyPr lIns="0" rIns="0" anchor="b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nl-NL">
                <a:solidFill>
                  <a:prstClr val="white"/>
                </a:solidFill>
              </a:rPr>
              <a:t>Titel in voettekst, aanpassen via Voettekst aanpassen, tab VU</a:t>
            </a:r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41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/>
          <p:cNvSpPr>
            <a:spLocks noChangeArrowheads="1"/>
          </p:cNvSpPr>
          <p:nvPr userDrawn="1"/>
        </p:nvSpPr>
        <p:spPr bwMode="auto">
          <a:xfrm>
            <a:off x="0" y="6616700"/>
            <a:ext cx="12192000" cy="502358"/>
          </a:xfrm>
          <a:prstGeom prst="rect">
            <a:avLst/>
          </a:prstGeom>
          <a:solidFill>
            <a:srgbClr val="F266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18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lnSpc>
                <a:spcPts val="25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altLang="en-US" sz="2400">
              <a:solidFill>
                <a:prstClr val="white"/>
              </a:solidFill>
              <a:latin typeface="Arial Narrow" pitchFamily="34" charset="0"/>
              <a:ea typeface="+mn-ea"/>
            </a:endParaRPr>
          </a:p>
        </p:txBody>
      </p:sp>
      <p:sp>
        <p:nvSpPr>
          <p:cNvPr id="5" name="Driehoekje"/>
          <p:cNvSpPr/>
          <p:nvPr userDrawn="1"/>
        </p:nvSpPr>
        <p:spPr>
          <a:xfrm flipV="1">
            <a:off x="679451" y="1079500"/>
            <a:ext cx="262467" cy="107950"/>
          </a:xfrm>
          <a:prstGeom prst="triangle">
            <a:avLst/>
          </a:prstGeom>
          <a:solidFill>
            <a:srgbClr val="C00901">
              <a:alpha val="89804"/>
            </a:srgbClr>
          </a:solidFill>
          <a:ln w="6350"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Tekstvak 8"/>
          <p:cNvSpPr txBox="1">
            <a:spLocks noChangeArrowheads="1"/>
          </p:cNvSpPr>
          <p:nvPr userDrawn="1"/>
        </p:nvSpPr>
        <p:spPr bwMode="auto">
          <a:xfrm>
            <a:off x="7152217" y="6626225"/>
            <a:ext cx="4510616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 eaLnBrk="1" hangingPunct="1">
              <a:defRPr/>
            </a:pPr>
            <a:r>
              <a:rPr lang="nl-NL" altLang="en-US" sz="900">
                <a:solidFill>
                  <a:prstClr val="white"/>
                </a:solidFill>
                <a:ea typeface="+mn-ea"/>
              </a:rPr>
              <a:t>Faculteit der Psychologie en Pedagogiek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80000"/>
          </a:xfrm>
          <a:solidFill>
            <a:srgbClr val="C00901">
              <a:alpha val="89804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lIns="612000" tIns="180000" rIns="360000" bIns="108000" anchor="b">
            <a:noAutofit/>
          </a:bodyPr>
          <a:lstStyle>
            <a:lvl1pPr algn="l">
              <a:lnSpc>
                <a:spcPts val="3200"/>
              </a:lnSpc>
              <a:defRPr sz="2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430544" y="1440000"/>
            <a:ext cx="11281457" cy="4968000"/>
          </a:xfrm>
        </p:spPr>
        <p:txBody>
          <a:bodyPr lIns="0" tIns="0" rIns="0" bIns="0">
            <a:noAutofit/>
          </a:bodyPr>
          <a:lstStyle>
            <a:lvl1pPr marL="270000" indent="0">
              <a:spcBef>
                <a:spcPts val="600"/>
              </a:spcBef>
              <a:buNone/>
              <a:defRPr sz="2400"/>
            </a:lvl1pPr>
            <a:lvl2pPr marL="270000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400"/>
            </a:lvl2pPr>
            <a:lvl3pPr marL="540000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000"/>
            </a:lvl3pPr>
            <a:lvl4pPr marL="809625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000"/>
            </a:lvl4pPr>
            <a:lvl5pPr marL="1080000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ianummer 16"/>
          <p:cNvSpPr>
            <a:spLocks noGrp="1"/>
          </p:cNvSpPr>
          <p:nvPr>
            <p:ph type="sldNum" sz="quarter" idx="11"/>
          </p:nvPr>
        </p:nvSpPr>
        <p:spPr>
          <a:xfrm>
            <a:off x="0" y="6492876"/>
            <a:ext cx="814917" cy="365125"/>
          </a:xfrm>
        </p:spPr>
        <p:txBody>
          <a:bodyPr anchor="b" anchorCtr="0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F9FD1E7-3CDD-43CF-A05A-3DA9A0A44730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Tijdelijke aanduiding voor voettekst 17"/>
          <p:cNvSpPr>
            <a:spLocks noGrp="1"/>
          </p:cNvSpPr>
          <p:nvPr>
            <p:ph type="ftr" sz="quarter" idx="12"/>
          </p:nvPr>
        </p:nvSpPr>
        <p:spPr>
          <a:xfrm>
            <a:off x="814918" y="6492876"/>
            <a:ext cx="6337300" cy="365125"/>
          </a:xfrm>
        </p:spPr>
        <p:txBody>
          <a:bodyPr lIns="0" rIns="0" anchor="b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nl-NL">
                <a:solidFill>
                  <a:prstClr val="white"/>
                </a:solidFill>
              </a:rPr>
              <a:t>Titel in voettekst, aanpassen via Voettekst aanpassen, tab VU</a:t>
            </a:r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323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/>
          <p:cNvSpPr>
            <a:spLocks noChangeArrowheads="1"/>
          </p:cNvSpPr>
          <p:nvPr userDrawn="1"/>
        </p:nvSpPr>
        <p:spPr bwMode="auto">
          <a:xfrm>
            <a:off x="0" y="6616700"/>
            <a:ext cx="12192000" cy="502358"/>
          </a:xfrm>
          <a:prstGeom prst="rect">
            <a:avLst/>
          </a:prstGeom>
          <a:solidFill>
            <a:srgbClr val="F266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18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lnSpc>
                <a:spcPts val="25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altLang="en-US" sz="2400">
              <a:solidFill>
                <a:prstClr val="white"/>
              </a:solidFill>
              <a:latin typeface="Arial Narrow" pitchFamily="34" charset="0"/>
              <a:ea typeface="+mn-ea"/>
            </a:endParaRPr>
          </a:p>
        </p:txBody>
      </p:sp>
      <p:sp>
        <p:nvSpPr>
          <p:cNvPr id="5" name="Driehoekje"/>
          <p:cNvSpPr/>
          <p:nvPr userDrawn="1"/>
        </p:nvSpPr>
        <p:spPr>
          <a:xfrm flipV="1">
            <a:off x="679451" y="1079500"/>
            <a:ext cx="262467" cy="107950"/>
          </a:xfrm>
          <a:prstGeom prst="triangle">
            <a:avLst/>
          </a:prstGeom>
          <a:solidFill>
            <a:srgbClr val="C00901">
              <a:alpha val="89804"/>
            </a:srgbClr>
          </a:solidFill>
          <a:ln w="6350"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Tekstvak 8"/>
          <p:cNvSpPr txBox="1">
            <a:spLocks noChangeArrowheads="1"/>
          </p:cNvSpPr>
          <p:nvPr userDrawn="1"/>
        </p:nvSpPr>
        <p:spPr bwMode="auto">
          <a:xfrm>
            <a:off x="7152217" y="6626225"/>
            <a:ext cx="4510616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 eaLnBrk="1" hangingPunct="1">
              <a:defRPr/>
            </a:pPr>
            <a:r>
              <a:rPr lang="nl-NL" altLang="en-US" sz="900">
                <a:solidFill>
                  <a:prstClr val="white"/>
                </a:solidFill>
                <a:ea typeface="+mn-ea"/>
              </a:rPr>
              <a:t>Faculteit der Psychologie en Pedagogiek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80000"/>
          </a:xfrm>
          <a:solidFill>
            <a:srgbClr val="C00901">
              <a:alpha val="89804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lIns="612000" tIns="180000" rIns="360000" bIns="108000" anchor="b">
            <a:noAutofit/>
          </a:bodyPr>
          <a:lstStyle>
            <a:lvl1pPr algn="l">
              <a:lnSpc>
                <a:spcPts val="3200"/>
              </a:lnSpc>
              <a:defRPr sz="2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430544" y="1440000"/>
            <a:ext cx="11281457" cy="4968000"/>
          </a:xfrm>
        </p:spPr>
        <p:txBody>
          <a:bodyPr lIns="0" tIns="0" rIns="0" bIns="0">
            <a:noAutofit/>
          </a:bodyPr>
          <a:lstStyle>
            <a:lvl1pPr marL="270000" indent="0">
              <a:spcBef>
                <a:spcPts val="600"/>
              </a:spcBef>
              <a:buNone/>
              <a:defRPr sz="2400"/>
            </a:lvl1pPr>
            <a:lvl2pPr marL="270000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400"/>
            </a:lvl2pPr>
            <a:lvl3pPr marL="540000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000"/>
            </a:lvl3pPr>
            <a:lvl4pPr marL="809625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000"/>
            </a:lvl4pPr>
            <a:lvl5pPr marL="1080000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ianummer 16"/>
          <p:cNvSpPr>
            <a:spLocks noGrp="1"/>
          </p:cNvSpPr>
          <p:nvPr>
            <p:ph type="sldNum" sz="quarter" idx="11"/>
          </p:nvPr>
        </p:nvSpPr>
        <p:spPr>
          <a:xfrm>
            <a:off x="0" y="6492876"/>
            <a:ext cx="814917" cy="365125"/>
          </a:xfrm>
        </p:spPr>
        <p:txBody>
          <a:bodyPr anchor="b" anchorCtr="0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F9FD1E7-3CDD-43CF-A05A-3DA9A0A44730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Tijdelijke aanduiding voor voettekst 17"/>
          <p:cNvSpPr>
            <a:spLocks noGrp="1"/>
          </p:cNvSpPr>
          <p:nvPr>
            <p:ph type="ftr" sz="quarter" idx="12"/>
          </p:nvPr>
        </p:nvSpPr>
        <p:spPr>
          <a:xfrm>
            <a:off x="814918" y="6492876"/>
            <a:ext cx="6337300" cy="365125"/>
          </a:xfrm>
        </p:spPr>
        <p:txBody>
          <a:bodyPr lIns="0" rIns="0" anchor="b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nl-NL">
                <a:solidFill>
                  <a:prstClr val="white"/>
                </a:solidFill>
              </a:rPr>
              <a:t>Titel in voettekst, aanpassen via Voettekst aanpassen, tab VU</a:t>
            </a:r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50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/>
          <p:cNvSpPr>
            <a:spLocks noChangeArrowheads="1"/>
          </p:cNvSpPr>
          <p:nvPr userDrawn="1"/>
        </p:nvSpPr>
        <p:spPr bwMode="auto">
          <a:xfrm>
            <a:off x="0" y="6616700"/>
            <a:ext cx="12192000" cy="502358"/>
          </a:xfrm>
          <a:prstGeom prst="rect">
            <a:avLst/>
          </a:prstGeom>
          <a:solidFill>
            <a:srgbClr val="F266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18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lnSpc>
                <a:spcPts val="25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altLang="en-US" sz="2400">
              <a:solidFill>
                <a:prstClr val="white"/>
              </a:solidFill>
              <a:latin typeface="Arial Narrow" pitchFamily="34" charset="0"/>
              <a:ea typeface="+mn-ea"/>
            </a:endParaRPr>
          </a:p>
        </p:txBody>
      </p:sp>
      <p:sp>
        <p:nvSpPr>
          <p:cNvPr id="5" name="Driehoekje"/>
          <p:cNvSpPr/>
          <p:nvPr userDrawn="1"/>
        </p:nvSpPr>
        <p:spPr>
          <a:xfrm flipV="1">
            <a:off x="679451" y="1079500"/>
            <a:ext cx="262467" cy="107950"/>
          </a:xfrm>
          <a:prstGeom prst="triangle">
            <a:avLst/>
          </a:prstGeom>
          <a:solidFill>
            <a:srgbClr val="C00901">
              <a:alpha val="89804"/>
            </a:srgbClr>
          </a:solidFill>
          <a:ln w="6350"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Tekstvak 8"/>
          <p:cNvSpPr txBox="1">
            <a:spLocks noChangeArrowheads="1"/>
          </p:cNvSpPr>
          <p:nvPr userDrawn="1"/>
        </p:nvSpPr>
        <p:spPr bwMode="auto">
          <a:xfrm>
            <a:off x="7152217" y="6626225"/>
            <a:ext cx="4510616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 eaLnBrk="1" hangingPunct="1">
              <a:defRPr/>
            </a:pPr>
            <a:r>
              <a:rPr lang="nl-NL" altLang="en-US" sz="900">
                <a:solidFill>
                  <a:prstClr val="white"/>
                </a:solidFill>
                <a:ea typeface="+mn-ea"/>
              </a:rPr>
              <a:t>Faculteit der Psychologie en Pedagogiek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80000"/>
          </a:xfrm>
          <a:solidFill>
            <a:srgbClr val="C00901">
              <a:alpha val="89804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lIns="612000" tIns="180000" rIns="360000" bIns="108000" anchor="b">
            <a:noAutofit/>
          </a:bodyPr>
          <a:lstStyle>
            <a:lvl1pPr algn="l">
              <a:lnSpc>
                <a:spcPts val="3200"/>
              </a:lnSpc>
              <a:defRPr sz="2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430544" y="1440000"/>
            <a:ext cx="11281457" cy="4968000"/>
          </a:xfrm>
        </p:spPr>
        <p:txBody>
          <a:bodyPr lIns="0" tIns="0" rIns="0" bIns="0">
            <a:noAutofit/>
          </a:bodyPr>
          <a:lstStyle>
            <a:lvl1pPr marL="270000" indent="0">
              <a:spcBef>
                <a:spcPts val="600"/>
              </a:spcBef>
              <a:buNone/>
              <a:defRPr sz="2400"/>
            </a:lvl1pPr>
            <a:lvl2pPr marL="270000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400"/>
            </a:lvl2pPr>
            <a:lvl3pPr marL="540000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000"/>
            </a:lvl3pPr>
            <a:lvl4pPr marL="809625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000"/>
            </a:lvl4pPr>
            <a:lvl5pPr marL="1080000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ianummer 16"/>
          <p:cNvSpPr>
            <a:spLocks noGrp="1"/>
          </p:cNvSpPr>
          <p:nvPr>
            <p:ph type="sldNum" sz="quarter" idx="11"/>
          </p:nvPr>
        </p:nvSpPr>
        <p:spPr>
          <a:xfrm>
            <a:off x="0" y="6492876"/>
            <a:ext cx="814917" cy="365125"/>
          </a:xfrm>
        </p:spPr>
        <p:txBody>
          <a:bodyPr anchor="b" anchorCtr="0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F9FD1E7-3CDD-43CF-A05A-3DA9A0A44730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Tijdelijke aanduiding voor voettekst 17"/>
          <p:cNvSpPr>
            <a:spLocks noGrp="1"/>
          </p:cNvSpPr>
          <p:nvPr>
            <p:ph type="ftr" sz="quarter" idx="12"/>
          </p:nvPr>
        </p:nvSpPr>
        <p:spPr>
          <a:xfrm>
            <a:off x="814918" y="6492876"/>
            <a:ext cx="6337300" cy="365125"/>
          </a:xfrm>
        </p:spPr>
        <p:txBody>
          <a:bodyPr lIns="0" rIns="0" anchor="b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nl-NL">
                <a:solidFill>
                  <a:prstClr val="white"/>
                </a:solidFill>
              </a:rPr>
              <a:t>Titel in voettekst, aanpassen via Voettekst aanpassen, tab VU</a:t>
            </a:r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988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/>
          <p:cNvSpPr>
            <a:spLocks noChangeArrowheads="1"/>
          </p:cNvSpPr>
          <p:nvPr userDrawn="1"/>
        </p:nvSpPr>
        <p:spPr bwMode="auto">
          <a:xfrm>
            <a:off x="0" y="6616700"/>
            <a:ext cx="12192000" cy="502358"/>
          </a:xfrm>
          <a:prstGeom prst="rect">
            <a:avLst/>
          </a:prstGeom>
          <a:solidFill>
            <a:srgbClr val="F266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18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lnSpc>
                <a:spcPts val="25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altLang="en-US" sz="2400">
              <a:solidFill>
                <a:prstClr val="white"/>
              </a:solidFill>
              <a:latin typeface="Arial Narrow" pitchFamily="34" charset="0"/>
              <a:ea typeface="+mn-ea"/>
            </a:endParaRPr>
          </a:p>
        </p:txBody>
      </p:sp>
      <p:sp>
        <p:nvSpPr>
          <p:cNvPr id="5" name="Driehoekje"/>
          <p:cNvSpPr/>
          <p:nvPr userDrawn="1"/>
        </p:nvSpPr>
        <p:spPr>
          <a:xfrm flipV="1">
            <a:off x="679451" y="1079500"/>
            <a:ext cx="262467" cy="107950"/>
          </a:xfrm>
          <a:prstGeom prst="triangle">
            <a:avLst/>
          </a:prstGeom>
          <a:solidFill>
            <a:srgbClr val="C00901">
              <a:alpha val="89804"/>
            </a:srgbClr>
          </a:solidFill>
          <a:ln w="6350"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Tekstvak 8"/>
          <p:cNvSpPr txBox="1">
            <a:spLocks noChangeArrowheads="1"/>
          </p:cNvSpPr>
          <p:nvPr userDrawn="1"/>
        </p:nvSpPr>
        <p:spPr bwMode="auto">
          <a:xfrm>
            <a:off x="7152217" y="6626225"/>
            <a:ext cx="4510616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 eaLnBrk="1" hangingPunct="1">
              <a:defRPr/>
            </a:pPr>
            <a:r>
              <a:rPr lang="nl-NL" altLang="en-US" sz="900">
                <a:solidFill>
                  <a:prstClr val="white"/>
                </a:solidFill>
                <a:ea typeface="+mn-ea"/>
              </a:rPr>
              <a:t>Faculteit der Psychologie en Pedagogiek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80000"/>
          </a:xfrm>
          <a:solidFill>
            <a:srgbClr val="C00901">
              <a:alpha val="89804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lIns="612000" tIns="180000" rIns="360000" bIns="108000" anchor="b">
            <a:noAutofit/>
          </a:bodyPr>
          <a:lstStyle>
            <a:lvl1pPr algn="l">
              <a:lnSpc>
                <a:spcPts val="3200"/>
              </a:lnSpc>
              <a:defRPr sz="2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430544" y="1440000"/>
            <a:ext cx="11281457" cy="4968000"/>
          </a:xfrm>
        </p:spPr>
        <p:txBody>
          <a:bodyPr lIns="0" tIns="0" rIns="0" bIns="0">
            <a:noAutofit/>
          </a:bodyPr>
          <a:lstStyle>
            <a:lvl1pPr marL="270000" indent="0">
              <a:spcBef>
                <a:spcPts val="600"/>
              </a:spcBef>
              <a:buNone/>
              <a:defRPr sz="2400"/>
            </a:lvl1pPr>
            <a:lvl2pPr marL="270000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400"/>
            </a:lvl2pPr>
            <a:lvl3pPr marL="540000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000"/>
            </a:lvl3pPr>
            <a:lvl4pPr marL="809625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000"/>
            </a:lvl4pPr>
            <a:lvl5pPr marL="1080000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ianummer 16"/>
          <p:cNvSpPr>
            <a:spLocks noGrp="1"/>
          </p:cNvSpPr>
          <p:nvPr>
            <p:ph type="sldNum" sz="quarter" idx="11"/>
          </p:nvPr>
        </p:nvSpPr>
        <p:spPr>
          <a:xfrm>
            <a:off x="0" y="6492876"/>
            <a:ext cx="814917" cy="365125"/>
          </a:xfrm>
        </p:spPr>
        <p:txBody>
          <a:bodyPr anchor="b" anchorCtr="0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F9FD1E7-3CDD-43CF-A05A-3DA9A0A44730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Tijdelijke aanduiding voor voettekst 17"/>
          <p:cNvSpPr>
            <a:spLocks noGrp="1"/>
          </p:cNvSpPr>
          <p:nvPr>
            <p:ph type="ftr" sz="quarter" idx="12"/>
          </p:nvPr>
        </p:nvSpPr>
        <p:spPr>
          <a:xfrm>
            <a:off x="814918" y="6492876"/>
            <a:ext cx="6337300" cy="365125"/>
          </a:xfrm>
        </p:spPr>
        <p:txBody>
          <a:bodyPr lIns="0" rIns="0" anchor="b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nl-NL">
                <a:solidFill>
                  <a:prstClr val="white"/>
                </a:solidFill>
              </a:rPr>
              <a:t>Titel in voettekst, aanpassen via Voettekst aanpassen, tab VU</a:t>
            </a:r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86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dia met faculteits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/>
          <p:cNvSpPr>
            <a:spLocks noChangeArrowheads="1"/>
          </p:cNvSpPr>
          <p:nvPr userDrawn="1"/>
        </p:nvSpPr>
        <p:spPr bwMode="auto">
          <a:xfrm>
            <a:off x="0" y="6616700"/>
            <a:ext cx="12192000" cy="502358"/>
          </a:xfrm>
          <a:prstGeom prst="rect">
            <a:avLst/>
          </a:prstGeom>
          <a:solidFill>
            <a:srgbClr val="F266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18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lnSpc>
                <a:spcPts val="25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altLang="en-US" sz="2400">
              <a:solidFill>
                <a:prstClr val="white"/>
              </a:solidFill>
              <a:latin typeface="Arial Narrow" pitchFamily="34" charset="0"/>
              <a:ea typeface="+mn-ea"/>
            </a:endParaRPr>
          </a:p>
        </p:txBody>
      </p:sp>
      <p:sp>
        <p:nvSpPr>
          <p:cNvPr id="5" name="Driehoekje"/>
          <p:cNvSpPr/>
          <p:nvPr userDrawn="1"/>
        </p:nvSpPr>
        <p:spPr>
          <a:xfrm flipV="1">
            <a:off x="679451" y="1079500"/>
            <a:ext cx="262467" cy="107950"/>
          </a:xfrm>
          <a:prstGeom prst="triangle">
            <a:avLst/>
          </a:prstGeom>
          <a:solidFill>
            <a:srgbClr val="C00901">
              <a:alpha val="89804"/>
            </a:srgbClr>
          </a:solidFill>
          <a:ln w="6350"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400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6" name="FPPlogo" descr="C:\Projecten\VU\Origineel mei 2011\logos faculteiten\Faculteiten NL blauw\Faculteiten NL blauw\Fac_NL_FPP_Blauw_HR_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317" y="6119814"/>
            <a:ext cx="285326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80000"/>
          </a:xfrm>
          <a:solidFill>
            <a:srgbClr val="C00901">
              <a:alpha val="89804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lIns="612000" tIns="180000" rIns="360000" bIns="108000" anchor="b">
            <a:noAutofit/>
          </a:bodyPr>
          <a:lstStyle>
            <a:lvl1pPr algn="l">
              <a:lnSpc>
                <a:spcPts val="3200"/>
              </a:lnSpc>
              <a:defRPr sz="2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430544" y="1440000"/>
            <a:ext cx="11281457" cy="4654800"/>
          </a:xfrm>
        </p:spPr>
        <p:txBody>
          <a:bodyPr lIns="0" tIns="0" rIns="0" bIns="0">
            <a:noAutofit/>
          </a:bodyPr>
          <a:lstStyle>
            <a:lvl1pPr marL="270000" indent="0">
              <a:spcBef>
                <a:spcPts val="600"/>
              </a:spcBef>
              <a:buNone/>
              <a:defRPr sz="2400"/>
            </a:lvl1pPr>
            <a:lvl2pPr marL="270000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400"/>
            </a:lvl2pPr>
            <a:lvl3pPr marL="540000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000"/>
            </a:lvl3pPr>
            <a:lvl4pPr marL="809625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000"/>
            </a:lvl4pPr>
            <a:lvl5pPr marL="1080000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ianummer 16"/>
          <p:cNvSpPr>
            <a:spLocks noGrp="1"/>
          </p:cNvSpPr>
          <p:nvPr>
            <p:ph type="sldNum" sz="quarter" idx="11"/>
          </p:nvPr>
        </p:nvSpPr>
        <p:spPr>
          <a:xfrm>
            <a:off x="0" y="6492876"/>
            <a:ext cx="814917" cy="365125"/>
          </a:xfrm>
        </p:spPr>
        <p:txBody>
          <a:bodyPr anchor="b" anchorCtr="0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36947FF-49E5-4A91-8795-64C120B43175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Tijdelijke aanduiding voor voettekst 17"/>
          <p:cNvSpPr>
            <a:spLocks noGrp="1"/>
          </p:cNvSpPr>
          <p:nvPr>
            <p:ph type="ftr" sz="quarter" idx="12"/>
          </p:nvPr>
        </p:nvSpPr>
        <p:spPr>
          <a:xfrm>
            <a:off x="814918" y="6492876"/>
            <a:ext cx="6337300" cy="365125"/>
          </a:xfrm>
        </p:spPr>
        <p:txBody>
          <a:bodyPr lIns="0" rIns="0" anchor="b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nl-NL">
                <a:solidFill>
                  <a:prstClr val="white"/>
                </a:solidFill>
              </a:rPr>
              <a:t>Titel in voettekst, aanpassen via Voettekst aanpassen, tab VU</a:t>
            </a:r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9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stryker_title_slid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128002" y="2990088"/>
            <a:ext cx="3335644" cy="17343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r">
              <a:lnSpc>
                <a:spcPct val="110000"/>
              </a:lnSpc>
              <a:spcAft>
                <a:spcPts val="0"/>
              </a:spcAft>
              <a:buNone/>
              <a:defRPr sz="2800" b="0"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63084" y="761300"/>
            <a:ext cx="6449483" cy="207041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5867">
                <a:solidFill>
                  <a:schemeClr val="tx1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963084" y="2845214"/>
            <a:ext cx="6449483" cy="87672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5867">
                <a:solidFill>
                  <a:schemeClr val="bg1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6560" y="358987"/>
            <a:ext cx="1219200" cy="308773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9939645" y="6143795"/>
            <a:ext cx="1524000" cy="205184"/>
          </a:xfrm>
        </p:spPr>
        <p:txBody>
          <a:bodyPr/>
          <a:lstStyle>
            <a:lvl1pPr algn="r">
              <a:defRPr sz="1333"/>
            </a:lvl1pPr>
          </a:lstStyle>
          <a:p>
            <a:fld id="{D42ED59C-7B8C-C749-9AE9-EDEF83B1CD9F}" type="datetime4">
              <a:rPr lang="en-US" smtClean="0"/>
              <a:pPr/>
              <a:t>September 14,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6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8" r:id="rId7"/>
    <p:sldLayoutId id="2147483659" r:id="rId8"/>
    <p:sldLayoutId id="2147483660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hyperlink" Target="http://www.kilianwawoe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pPr marL="50800" indent="0">
              <a:buNone/>
            </a:pPr>
            <a:r>
              <a:rPr lang="nl-NL" dirty="0">
                <a:ea typeface="MS PGothic"/>
                <a:cs typeface="Egyptienne F LT Std"/>
              </a:rPr>
              <a:t>Aantrekken en vasthouden van medewerkers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15375" y="4643800"/>
            <a:ext cx="3335644" cy="2006241"/>
          </a:xfrm>
        </p:spPr>
        <p:txBody>
          <a:bodyPr>
            <a:normAutofit/>
          </a:bodyPr>
          <a:lstStyle/>
          <a:p>
            <a:r>
              <a:rPr lang="en-US" dirty="0"/>
              <a:t>Kilian Wawoe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DDF99EF4-FF81-48F6-9CE8-3FD991CB3A9C}"/>
              </a:ext>
            </a:extLst>
          </p:cNvPr>
          <p:cNvSpPr/>
          <p:nvPr/>
        </p:nvSpPr>
        <p:spPr>
          <a:xfrm>
            <a:off x="10157254" y="337751"/>
            <a:ext cx="1696995" cy="659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pic>
        <p:nvPicPr>
          <p:cNvPr id="1028" name="Picture 4" descr="Vrije Universiteit Amsterdam">
            <a:extLst>
              <a:ext uri="{FF2B5EF4-FFF2-40B4-BE49-F238E27FC236}">
                <a16:creationId xmlns:a16="http://schemas.microsoft.com/office/drawing/2014/main" id="{76DD6A3B-1D8B-44B0-914A-1DE0FAB7B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711" y="5741308"/>
            <a:ext cx="2033308" cy="60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erenschot (organisatieadviesbureau) - Wikipedia">
            <a:extLst>
              <a:ext uri="{FF2B5EF4-FFF2-40B4-BE49-F238E27FC236}">
                <a16:creationId xmlns:a16="http://schemas.microsoft.com/office/drawing/2014/main" id="{9AC726A8-93C7-4702-43E5-34037B49E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62" y="4728624"/>
            <a:ext cx="406717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846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8CAE99D-019C-B1A2-D89D-DB7ED8803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F5B96AF-2F70-3781-5EE2-F1CAE6AD42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7346" name="Picture 2" descr="http://1.bp.blogspot.com/_VTjeQv1WmUU/TP2GJ3huZ3I/AAAAAAAAAIg/nJp9YkeQduk/s1600/money_graph.jpg"/>
          <p:cNvPicPr>
            <a:picLocks noChangeAspect="1" noChangeArrowheads="1"/>
          </p:cNvPicPr>
          <p:nvPr/>
        </p:nvPicPr>
        <p:blipFill rotWithShape="1">
          <a:blip r:embed="rId2" cstate="print"/>
          <a:srcRect t="8064" b="7468"/>
          <a:stretch/>
        </p:blipFill>
        <p:spPr bwMode="auto">
          <a:xfrm>
            <a:off x="2531604" y="2083669"/>
            <a:ext cx="7380821" cy="417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exploringpsyche.com/wp-content/uploads/2015/06/can-money-buy-you-happin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051" y="2083669"/>
            <a:ext cx="625252" cy="742307"/>
          </a:xfrm>
          <a:prstGeom prst="rect">
            <a:avLst/>
          </a:prstGeom>
          <a:noFill/>
        </p:spPr>
      </p:pic>
      <p:pic>
        <p:nvPicPr>
          <p:cNvPr id="14340" name="Picture 4" descr="http://blogs.terrapinn.com/happiness/files/2012/10/images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8056" y="4921713"/>
            <a:ext cx="539552" cy="662067"/>
          </a:xfrm>
          <a:prstGeom prst="rect">
            <a:avLst/>
          </a:prstGeom>
          <a:noFill/>
        </p:spPr>
      </p:pic>
      <p:grpSp>
        <p:nvGrpSpPr>
          <p:cNvPr id="2" name="Groep 1"/>
          <p:cNvGrpSpPr/>
          <p:nvPr/>
        </p:nvGrpSpPr>
        <p:grpSpPr>
          <a:xfrm>
            <a:off x="2855640" y="1484785"/>
            <a:ext cx="7056784" cy="598884"/>
            <a:chOff x="1331640" y="1113588"/>
            <a:chExt cx="5904656" cy="378223"/>
          </a:xfrm>
        </p:grpSpPr>
        <p:sp>
          <p:nvSpPr>
            <p:cNvPr id="8" name="Rectangle 7"/>
            <p:cNvSpPr/>
            <p:nvPr/>
          </p:nvSpPr>
          <p:spPr>
            <a:xfrm>
              <a:off x="1331640" y="1113588"/>
              <a:ext cx="1872208" cy="37804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03847" y="1113769"/>
              <a:ext cx="2016223" cy="37804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20071" y="1113769"/>
              <a:ext cx="2016225" cy="378042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2708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72B1150-9E24-58BD-38AF-92D9A566B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7F0AD6-77A4-9B32-65ED-64699FE0B3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800" t="15566" r="39701" b="27555"/>
          <a:stretch>
            <a:fillRect/>
          </a:stretch>
        </p:blipFill>
        <p:spPr bwMode="auto">
          <a:xfrm>
            <a:off x="2423592" y="0"/>
            <a:ext cx="7956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9354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EC8A9E8-94EA-34DA-0E17-D53D4968A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BF931B51-4184-4D20-6751-06F2D6D565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80A5C55-458C-48C8-9755-5CA681764163}" type="slidenum">
              <a:rPr lang="nl-NL" smtClean="0"/>
              <a:pPr/>
              <a:t>12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270D4C0-45F3-6C50-33D4-BF6B1BCF0C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16" t="39119" r="24363" b="16730"/>
          <a:stretch/>
        </p:blipFill>
        <p:spPr>
          <a:xfrm>
            <a:off x="390819" y="1492370"/>
            <a:ext cx="10840233" cy="421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86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200DA7D-CE5A-540D-2716-151362C6D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5AEB518-685D-6384-4DFE-D9A0502050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0250" t="14846" r="39251" b="27555"/>
          <a:stretch>
            <a:fillRect/>
          </a:stretch>
        </p:blipFill>
        <p:spPr bwMode="auto">
          <a:xfrm>
            <a:off x="2207568" y="9240"/>
            <a:ext cx="7704856" cy="684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7735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Aantrekken van talent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3200" dirty="0"/>
              <a:t>Objectieve factoren (locatie, salaris, </a:t>
            </a:r>
            <a:r>
              <a:rPr lang="nl-NL" sz="3200" dirty="0" err="1"/>
              <a:t>etc</a:t>
            </a:r>
            <a:r>
              <a:rPr lang="nl-NL" sz="3200" dirty="0"/>
              <a:t>)</a:t>
            </a:r>
          </a:p>
          <a:p>
            <a:r>
              <a:rPr lang="nl-NL" sz="3200" dirty="0"/>
              <a:t>Subjectieve factoren (cultuur)</a:t>
            </a:r>
          </a:p>
          <a:p>
            <a:r>
              <a:rPr lang="nl-NL" sz="3200" dirty="0"/>
              <a:t>Belangrijke contact momenten</a:t>
            </a:r>
          </a:p>
          <a:p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4DBD99B-1A84-4AA6-804A-506E689C58E5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1548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9189" y="11442"/>
            <a:ext cx="10515600" cy="1325563"/>
          </a:xfrm>
        </p:spPr>
        <p:txBody>
          <a:bodyPr/>
          <a:lstStyle/>
          <a:p>
            <a:r>
              <a:rPr lang="nl-NL" dirty="0"/>
              <a:t>Redenen van vertrek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1"/>
          </p:nvPr>
        </p:nvSpPr>
        <p:spPr>
          <a:xfrm>
            <a:off x="1794294" y="6215601"/>
            <a:ext cx="6290094" cy="365125"/>
          </a:xfrm>
        </p:spPr>
        <p:txBody>
          <a:bodyPr/>
          <a:lstStyle/>
          <a:p>
            <a:pPr>
              <a:defRPr/>
            </a:pPr>
            <a:r>
              <a:rPr lang="nl-NL" dirty="0">
                <a:solidFill>
                  <a:prstClr val="white"/>
                </a:solidFill>
              </a:rPr>
              <a:t>Titel in voettekst, </a:t>
            </a:r>
            <a:r>
              <a:rPr lang="nl-NL" dirty="0" err="1">
                <a:solidFill>
                  <a:prstClr val="white"/>
                </a:solidFill>
              </a:rPr>
              <a:t>aanpassen</a:t>
            </a:r>
            <a:r>
              <a:rPr lang="nl-NL" dirty="0" err="1"/>
              <a:t>Griffeth</a:t>
            </a:r>
            <a:r>
              <a:rPr lang="nl-NL" dirty="0"/>
              <a:t>, R. W., Hom, P. W., &amp; </a:t>
            </a:r>
            <a:r>
              <a:rPr lang="nl-NL" dirty="0" err="1"/>
              <a:t>Gaertner</a:t>
            </a:r>
            <a:r>
              <a:rPr lang="nl-NL" dirty="0"/>
              <a:t>, S. (2000)</a:t>
            </a:r>
            <a:r>
              <a:rPr lang="nl-NL" dirty="0">
                <a:solidFill>
                  <a:prstClr val="white"/>
                </a:solidFill>
              </a:rPr>
              <a:t> Voettekst aanpassen, tab VU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F36947FF-49E5-4A91-8795-64C120B43175}" type="slidenum">
              <a:rPr lang="nl-NL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nl-NL">
              <a:solidFill>
                <a:prstClr val="white"/>
              </a:solidFill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3168957" y="2253193"/>
          <a:ext cx="4085111" cy="1836233"/>
        </p:xfrm>
        <a:graphic>
          <a:graphicData uri="http://schemas.openxmlformats.org/drawingml/2006/table">
            <a:tbl>
              <a:tblPr/>
              <a:tblGrid>
                <a:gridCol w="4085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</a:rPr>
                        <a:t>Interactie manager-medewerker</a:t>
                      </a:r>
                      <a:endParaRPr lang="nl-NL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</a:rPr>
                        <a:t>Duidelijkheid van functie</a:t>
                      </a:r>
                      <a:endParaRPr lang="nl-NL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</a:rPr>
                        <a:t>Algemene werktevredenheid</a:t>
                      </a:r>
                      <a:endParaRPr lang="nl-NL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</a:rPr>
                        <a:t>Rol ambiguïteit</a:t>
                      </a:r>
                      <a:endParaRPr lang="nl-NL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</a:rPr>
                        <a:t>Voldaan aan de verwachtingen</a:t>
                      </a:r>
                      <a:endParaRPr lang="nl-NL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</a:rPr>
                        <a:t>Werktevredenheid</a:t>
                      </a:r>
                      <a:endParaRPr lang="nl-NL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</a:rPr>
                        <a:t>Stress</a:t>
                      </a:r>
                      <a:endParaRPr lang="nl-NL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8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FEC32C-AEBF-DEB1-EFEE-3FC4841B1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Job </a:t>
            </a:r>
            <a:r>
              <a:rPr lang="fr-B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embeddedness</a:t>
            </a:r>
            <a:endParaRPr lang="en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66E0812-5B86-9D50-5465-1722542F4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398" y="1690688"/>
            <a:ext cx="10767204" cy="4351338"/>
          </a:xfrm>
        </p:spPr>
        <p:txBody>
          <a:bodyPr>
            <a:normAutofit fontScale="92500" lnSpcReduction="20000"/>
          </a:bodyPr>
          <a:lstStyle/>
          <a:p>
            <a:pPr marL="114300" indent="0" algn="l">
              <a:buNone/>
            </a:pPr>
            <a:r>
              <a:rPr lang="en-GB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Fit</a:t>
            </a:r>
            <a:endParaRPr lang="en-GB" dirty="0">
              <a:solidFill>
                <a:srgbClr val="54595D"/>
              </a:solidFill>
              <a:latin typeface="Arial" panose="020B0604020202020204" pitchFamily="34" charset="0"/>
            </a:endParaRPr>
          </a:p>
          <a:p>
            <a:pPr marL="114300" indent="0" algn="l">
              <a:buNone/>
            </a:pP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an employee's "perceived compatibility or comfort level" with the organization and surrounding environment</a:t>
            </a:r>
          </a:p>
          <a:p>
            <a:pPr marL="114300" indent="0" algn="l">
              <a:buNone/>
            </a:pPr>
            <a:endParaRPr lang="en-GB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114300" indent="0" algn="l">
              <a:buNone/>
            </a:pPr>
            <a:r>
              <a:rPr lang="en-GB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Links</a:t>
            </a:r>
            <a:endParaRPr lang="en-GB" dirty="0">
              <a:solidFill>
                <a:srgbClr val="54595D"/>
              </a:solidFill>
              <a:latin typeface="Arial" panose="020B0604020202020204" pitchFamily="34" charset="0"/>
            </a:endParaRPr>
          </a:p>
          <a:p>
            <a:pPr marL="114300" indent="0" algn="l">
              <a:buNone/>
            </a:pP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number of connections (formal or informal) that a person has with the surrounding community and the organization itself</a:t>
            </a:r>
          </a:p>
          <a:p>
            <a:pPr marL="114300" indent="0" algn="l">
              <a:buNone/>
            </a:pPr>
            <a:endParaRPr lang="en-GB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114300" indent="0" algn="l">
              <a:buNone/>
            </a:pPr>
            <a:r>
              <a:rPr lang="en-GB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Sacrifice</a:t>
            </a:r>
            <a:endParaRPr lang="en-GB" dirty="0">
              <a:solidFill>
                <a:srgbClr val="54595D"/>
              </a:solidFill>
              <a:latin typeface="Arial" panose="020B0604020202020204" pitchFamily="34" charset="0"/>
            </a:endParaRPr>
          </a:p>
          <a:p>
            <a:pPr marL="114300" indent="0" algn="l">
              <a:buNone/>
            </a:pP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"perceived cost of material or psychological benefits that may be forfeited from broken links</a:t>
            </a:r>
          </a:p>
          <a:p>
            <a:pPr marL="114300" indent="0" algn="l">
              <a:buNone/>
            </a:pPr>
            <a:endParaRPr lang="en-GB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351268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E6B8A64-07E2-479F-BF3A-80EA924029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401" b="6057"/>
          <a:stretch/>
        </p:blipFill>
        <p:spPr>
          <a:xfrm>
            <a:off x="1221664" y="875607"/>
            <a:ext cx="9748673" cy="5483629"/>
          </a:xfrm>
          <a:prstGeom prst="rect">
            <a:avLst/>
          </a:prstGeo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866DFBC-2511-6093-3CAD-57D70537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7B1C-54C9-7E4D-9B47-365FCA55031D}" type="datetime4">
              <a:rPr lang="en-US" smtClean="0"/>
              <a:t>September 15,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73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44FB82B-87DB-47F1-92A8-22956AD100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3200" dirty="0">
                <a:hlinkClick r:id="rId2"/>
              </a:rPr>
              <a:t>www.kilianwawoe.com</a:t>
            </a:r>
            <a:br>
              <a:rPr lang="nl-NL" sz="3200" dirty="0"/>
            </a:br>
            <a:r>
              <a:rPr lang="nl-NL" sz="3200" dirty="0"/>
              <a:t>info@kilianwawoe.com</a:t>
            </a:r>
            <a:endParaRPr lang="x-none" sz="3200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4BDE02D9-1692-4917-A550-E08D8A2A6F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47" t="19553" r="29044" b="12010"/>
          <a:stretch/>
        </p:blipFill>
        <p:spPr>
          <a:xfrm>
            <a:off x="117639" y="5432155"/>
            <a:ext cx="885820" cy="119196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6FBE42E0-86E3-4F58-AF51-4CE2CFAF4B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310" y="5424205"/>
            <a:ext cx="891613" cy="1197434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0AB7C1B9-9CC8-425A-A4AD-ED0D4ECE50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7646" y="5424205"/>
            <a:ext cx="826430" cy="1191966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7718F15F-3649-4242-9F34-71F63B1D21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1081" y="5429673"/>
            <a:ext cx="743559" cy="1191966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719E3379-A5E3-42A6-B23F-CD5C96BF0762}"/>
              </a:ext>
            </a:extLst>
          </p:cNvPr>
          <p:cNvSpPr txBox="1"/>
          <p:nvPr/>
        </p:nvSpPr>
        <p:spPr>
          <a:xfrm>
            <a:off x="161984" y="6539657"/>
            <a:ext cx="11550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2010		    2010	                            2017		  	 2019		           2021</a:t>
            </a:r>
            <a:endParaRPr kumimoji="0" lang="x-non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050" name="Picture 2" descr="Het Corporate Brein door Kilian Wawoe - Managementboek.nl">
            <a:extLst>
              <a:ext uri="{FF2B5EF4-FFF2-40B4-BE49-F238E27FC236}">
                <a16:creationId xmlns:a16="http://schemas.microsoft.com/office/drawing/2014/main" id="{5AAB7359-A50C-4209-8B28-C53D8109B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157" y="5349875"/>
            <a:ext cx="826430" cy="122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249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E6B8A64-07E2-479F-BF3A-80EA924029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401" b="6057"/>
          <a:stretch/>
        </p:blipFill>
        <p:spPr>
          <a:xfrm>
            <a:off x="1221664" y="875607"/>
            <a:ext cx="9748673" cy="5483629"/>
          </a:xfrm>
          <a:prstGeom prst="rect">
            <a:avLst/>
          </a:prstGeo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866DFBC-2511-6093-3CAD-57D70537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7B1C-54C9-7E4D-9B47-365FCA55031D}" type="datetime4">
              <a:rPr lang="en-US" smtClean="0"/>
              <a:t>September 14,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87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ctrTitle"/>
          </p:nvPr>
        </p:nvSpPr>
        <p:spPr>
          <a:xfrm>
            <a:off x="1923535" y="2195814"/>
            <a:ext cx="7370960" cy="716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</a:pPr>
            <a:r>
              <a:rPr lang="nl-NL" sz="3200" dirty="0">
                <a:solidFill>
                  <a:schemeClr val="lt1"/>
                </a:solidFill>
                <a:latin typeface="Arial"/>
                <a:cs typeface="Arial"/>
                <a:sym typeface="Arial"/>
              </a:rPr>
              <a:t>A. FINANCIËLE PRIKKELS</a:t>
            </a:r>
            <a:endParaRPr dirty="0"/>
          </a:p>
        </p:txBody>
      </p:sp>
      <p:sp>
        <p:nvSpPr>
          <p:cNvPr id="113" name="Google Shape;113;p3"/>
          <p:cNvSpPr txBox="1">
            <a:spLocks noGrp="1"/>
          </p:cNvSpPr>
          <p:nvPr>
            <p:ph type="subTitle" idx="1"/>
          </p:nvPr>
        </p:nvSpPr>
        <p:spPr>
          <a:xfrm>
            <a:off x="1837037" y="1532962"/>
            <a:ext cx="8517926" cy="593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DC00"/>
              </a:buClr>
              <a:buSzPts val="2400"/>
              <a:buNone/>
            </a:pPr>
            <a:r>
              <a:rPr lang="nl-NL" sz="3200" b="1" dirty="0">
                <a:solidFill>
                  <a:srgbClr val="FFDC00"/>
                </a:solidFill>
                <a:latin typeface="Bodoni"/>
                <a:ea typeface="Bodoni"/>
                <a:cs typeface="Bodoni"/>
                <a:sym typeface="Bodoni"/>
              </a:rPr>
              <a:t>Pollvraag: wat motiveert werknemers het meest?</a:t>
            </a:r>
            <a:endParaRPr sz="3200" dirty="0"/>
          </a:p>
        </p:txBody>
      </p:sp>
      <p:sp>
        <p:nvSpPr>
          <p:cNvPr id="114" name="Google Shape;114;p3"/>
          <p:cNvSpPr txBox="1"/>
          <p:nvPr/>
        </p:nvSpPr>
        <p:spPr>
          <a:xfrm>
            <a:off x="1923535" y="3082146"/>
            <a:ext cx="8723872" cy="711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R="0"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</a:pPr>
            <a:r>
              <a:rPr lang="nl-NL" sz="3200" dirty="0">
                <a:solidFill>
                  <a:schemeClr val="lt1"/>
                </a:solidFill>
              </a:rPr>
              <a:t>B. INTERPERSOONLIJKE ONDERSTEUNING</a:t>
            </a:r>
            <a:endParaRPr dirty="0"/>
          </a:p>
        </p:txBody>
      </p:sp>
      <p:sp>
        <p:nvSpPr>
          <p:cNvPr id="115" name="Google Shape;115;p3"/>
          <p:cNvSpPr txBox="1"/>
          <p:nvPr/>
        </p:nvSpPr>
        <p:spPr>
          <a:xfrm>
            <a:off x="1923535" y="3880135"/>
            <a:ext cx="7370960" cy="71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R="0"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</a:pPr>
            <a:r>
              <a:rPr lang="nl-NL"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C. ERKENNING VOOR GOED WERK</a:t>
            </a:r>
            <a:endParaRPr dirty="0"/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65654" y="-1087394"/>
            <a:ext cx="3089189" cy="30891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E5689B3E-B06E-F742-A0CC-D4E48DC5089A}"/>
              </a:ext>
            </a:extLst>
          </p:cNvPr>
          <p:cNvSpPr/>
          <p:nvPr/>
        </p:nvSpPr>
        <p:spPr>
          <a:xfrm>
            <a:off x="2941122" y="5421170"/>
            <a:ext cx="70460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7200" indent="-457200">
              <a:buFont typeface="+mj-lt"/>
              <a:buAutoNum type="alphaUcPeriod"/>
            </a:pPr>
            <a:r>
              <a:rPr lang="nl-NL" dirty="0"/>
              <a:t>financiële prikkels</a:t>
            </a:r>
          </a:p>
          <a:p>
            <a:pPr marL="727200" indent="-457200">
              <a:buFont typeface="+mj-lt"/>
              <a:buAutoNum type="alphaUcPeriod"/>
            </a:pPr>
            <a:r>
              <a:rPr lang="nl-NL" dirty="0"/>
              <a:t>interpersoonlijke ondersteuning</a:t>
            </a:r>
          </a:p>
          <a:p>
            <a:pPr marL="727200" indent="-457200">
              <a:buFont typeface="+mj-lt"/>
              <a:buAutoNum type="alphaUcPeriod"/>
            </a:pPr>
            <a:r>
              <a:rPr lang="nl-NL" dirty="0"/>
              <a:t>vooruitgang boeken</a:t>
            </a:r>
          </a:p>
          <a:p>
            <a:pPr marL="727200" indent="-457200">
              <a:buFont typeface="+mj-lt"/>
              <a:buAutoNum type="alphaUcPeriod"/>
            </a:pPr>
            <a:r>
              <a:rPr lang="nl-NL" dirty="0"/>
              <a:t>duidelijke doelen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EB54AB8-41C9-AA4D-8BE1-7777A137C5BF}"/>
              </a:ext>
            </a:extLst>
          </p:cNvPr>
          <p:cNvSpPr txBox="1"/>
          <p:nvPr/>
        </p:nvSpPr>
        <p:spPr>
          <a:xfrm>
            <a:off x="1923535" y="4803016"/>
            <a:ext cx="5652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D. VOORUITGANG BOEKEN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3188C09-3C6C-0940-8269-8DDA47D30204}"/>
              </a:ext>
            </a:extLst>
          </p:cNvPr>
          <p:cNvSpPr txBox="1"/>
          <p:nvPr/>
        </p:nvSpPr>
        <p:spPr>
          <a:xfrm>
            <a:off x="1923535" y="5581605"/>
            <a:ext cx="5260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E. DUIDELIJKE DOELEN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subTitle" idx="1"/>
          </p:nvPr>
        </p:nvSpPr>
        <p:spPr>
          <a:xfrm>
            <a:off x="1837037" y="1532962"/>
            <a:ext cx="8517926" cy="593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DC00"/>
              </a:buClr>
              <a:buSzPts val="2400"/>
              <a:buNone/>
            </a:pPr>
            <a:r>
              <a:rPr lang="nl-NL" sz="3200" b="1" dirty="0">
                <a:solidFill>
                  <a:srgbClr val="FFDC00"/>
                </a:solidFill>
                <a:latin typeface="Bodoni"/>
                <a:ea typeface="Bodoni"/>
                <a:cs typeface="Bodoni"/>
                <a:sym typeface="Bodoni"/>
              </a:rPr>
              <a:t>Pollvraag: wat motiveert werknemers het meest?</a:t>
            </a:r>
            <a:endParaRPr sz="3200" dirty="0"/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65654" y="-1087394"/>
            <a:ext cx="3089189" cy="30891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E5689B3E-B06E-F742-A0CC-D4E48DC5089A}"/>
              </a:ext>
            </a:extLst>
          </p:cNvPr>
          <p:cNvSpPr/>
          <p:nvPr/>
        </p:nvSpPr>
        <p:spPr>
          <a:xfrm>
            <a:off x="2941122" y="5421170"/>
            <a:ext cx="70460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lphaUcPeriod"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financiële prikkels</a:t>
            </a:r>
          </a:p>
          <a:p>
            <a:pPr marL="72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lphaUcPeriod"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interpersoonlijke ondersteuning</a:t>
            </a:r>
          </a:p>
          <a:p>
            <a:pPr marL="72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lphaUcPeriod"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vooruitgang boeken</a:t>
            </a:r>
          </a:p>
          <a:p>
            <a:pPr marL="72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lphaUcPeriod"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duidelijke doelen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EB54AB8-41C9-AA4D-8BE1-7777A137C5BF}"/>
              </a:ext>
            </a:extLst>
          </p:cNvPr>
          <p:cNvSpPr txBox="1"/>
          <p:nvPr/>
        </p:nvSpPr>
        <p:spPr>
          <a:xfrm>
            <a:off x="1923535" y="4803016"/>
            <a:ext cx="5652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D. VOORUITGANG BOEKEN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4795BCB-426A-437D-B90E-9D5DA59D66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20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5"/>
          <p:cNvPicPr preferRelativeResize="0"/>
          <p:nvPr/>
        </p:nvPicPr>
        <p:blipFill rotWithShape="1">
          <a:blip r:embed="rId3">
            <a:alphaModFix amt="25000"/>
          </a:blip>
          <a:srcRect/>
          <a:stretch/>
        </p:blipFill>
        <p:spPr>
          <a:xfrm>
            <a:off x="10242173" y="-974579"/>
            <a:ext cx="3089189" cy="30891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0856E19-93B8-D643-ADA8-E57379754B66}"/>
              </a:ext>
            </a:extLst>
          </p:cNvPr>
          <p:cNvSpPr txBox="1"/>
          <p:nvPr/>
        </p:nvSpPr>
        <p:spPr>
          <a:xfrm>
            <a:off x="423793" y="825334"/>
            <a:ext cx="6187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2"/>
                </a:solidFill>
                <a:latin typeface="BODONI 72 BOOK" pitchFamily="2" charset="0"/>
              </a:rPr>
              <a:t>Fundamentele drijfveren op het werk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D2A2580-26E7-4598-A626-722957CB8926}"/>
              </a:ext>
            </a:extLst>
          </p:cNvPr>
          <p:cNvSpPr txBox="1"/>
          <p:nvPr/>
        </p:nvSpPr>
        <p:spPr>
          <a:xfrm>
            <a:off x="1256307" y="2528515"/>
            <a:ext cx="3705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accent1"/>
                </a:solidFill>
              </a:rPr>
              <a:t>Groei</a:t>
            </a:r>
            <a:endParaRPr lang="en-NL" sz="3600" dirty="0">
              <a:solidFill>
                <a:schemeClr val="accent1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23AEC9E-EAC2-40AA-925B-4F20EE9FBCE1}"/>
              </a:ext>
            </a:extLst>
          </p:cNvPr>
          <p:cNvSpPr txBox="1"/>
          <p:nvPr/>
        </p:nvSpPr>
        <p:spPr>
          <a:xfrm>
            <a:off x="1256307" y="3638384"/>
            <a:ext cx="3705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accent1"/>
                </a:solidFill>
              </a:rPr>
              <a:t>Verbondenheid</a:t>
            </a:r>
            <a:endParaRPr lang="en-NL" sz="3600" dirty="0">
              <a:solidFill>
                <a:schemeClr val="accent1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17197EC-8558-48A4-81D4-6F4058A821AE}"/>
              </a:ext>
            </a:extLst>
          </p:cNvPr>
          <p:cNvSpPr txBox="1"/>
          <p:nvPr/>
        </p:nvSpPr>
        <p:spPr>
          <a:xfrm>
            <a:off x="1256307" y="4748254"/>
            <a:ext cx="3705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accent1"/>
                </a:solidFill>
              </a:rPr>
              <a:t>Autonomie</a:t>
            </a:r>
            <a:endParaRPr lang="en-NL" sz="3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Engagement + / Stress -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26DEBD6-B6A6-E166-2DBB-40396AC22B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F9FD1E7-3CDD-43CF-A05A-3DA9A0A44730}" type="slidenum">
              <a:rPr lang="nl-NL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nl-NL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1560" t="32070" r="59501" b="33618"/>
          <a:stretch>
            <a:fillRect/>
          </a:stretch>
        </p:blipFill>
        <p:spPr bwMode="auto">
          <a:xfrm>
            <a:off x="4374078" y="1329652"/>
            <a:ext cx="2671948" cy="492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3508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Prestatie verdeling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2E95269-5858-4BC2-038D-4C2EDD8744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2643386-F308-498B-AA89-9AE2609CFDA1}" type="slidenum">
              <a:rPr lang="nl-NL" smtClean="0"/>
              <a:pPr/>
              <a:t>7</a:t>
            </a:fld>
            <a:endParaRPr lang="nl-NL" dirty="0"/>
          </a:p>
        </p:txBody>
      </p:sp>
      <p:graphicFrame>
        <p:nvGraphicFramePr>
          <p:cNvPr id="6" name="Picture Placeholder 6"/>
          <p:cNvGraphicFramePr>
            <a:graphicFrameLocks noGrp="1"/>
          </p:cNvGraphicFramePr>
          <p:nvPr>
            <p:ph idx="4294967295"/>
          </p:nvPr>
        </p:nvGraphicFramePr>
        <p:xfrm>
          <a:off x="0" y="1651000"/>
          <a:ext cx="8413750" cy="4848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2763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Prestatie verbeteren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3600" dirty="0"/>
              <a:t>Juiste mensen aannemen</a:t>
            </a:r>
          </a:p>
          <a:p>
            <a:r>
              <a:rPr lang="nl-NL" sz="3600" dirty="0"/>
              <a:t>Coaching</a:t>
            </a:r>
          </a:p>
          <a:p>
            <a:r>
              <a:rPr lang="nl-NL" sz="3600" dirty="0"/>
              <a:t>Ingrijpen op onder-prestatie</a:t>
            </a:r>
          </a:p>
          <a:p>
            <a:pPr marL="0"/>
            <a:endParaRPr lang="nl-NL" dirty="0"/>
          </a:p>
          <a:p>
            <a:pPr mar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2643386-F308-498B-AA89-9AE2609CFDA1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309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Prestatie verdeling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89A9BBA-1E95-CD4D-EA0B-F4E24C1AF0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2643386-F308-498B-AA89-9AE2609CFDA1}" type="slidenum">
              <a:rPr lang="nl-NL" smtClean="0"/>
              <a:pPr/>
              <a:t>9</a:t>
            </a:fld>
            <a:endParaRPr lang="nl-NL" dirty="0"/>
          </a:p>
        </p:txBody>
      </p:sp>
      <p:graphicFrame>
        <p:nvGraphicFramePr>
          <p:cNvPr id="6" name="Picture Placeholder 6"/>
          <p:cNvGraphicFramePr>
            <a:graphicFrameLocks noGrp="1"/>
          </p:cNvGraphicFramePr>
          <p:nvPr/>
        </p:nvGraphicFramePr>
        <p:xfrm>
          <a:off x="2005454" y="1306287"/>
          <a:ext cx="8181095" cy="5047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189116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67804</TotalTime>
  <Words>269</Words>
  <Application>Microsoft Office PowerPoint</Application>
  <PresentationFormat>Breedbeeld</PresentationFormat>
  <Paragraphs>71</Paragraphs>
  <Slides>18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7" baseType="lpstr">
      <vt:lpstr>Arial Black</vt:lpstr>
      <vt:lpstr>Calibri</vt:lpstr>
      <vt:lpstr>Arial Narrow</vt:lpstr>
      <vt:lpstr>Cambria</vt:lpstr>
      <vt:lpstr>Bodoni</vt:lpstr>
      <vt:lpstr>Rockwell</vt:lpstr>
      <vt:lpstr>BODONI 72 BOOK</vt:lpstr>
      <vt:lpstr>Arial</vt:lpstr>
      <vt:lpstr>Kantoorthema</vt:lpstr>
      <vt:lpstr>PowerPoint-presentatie</vt:lpstr>
      <vt:lpstr>PowerPoint-presentatie</vt:lpstr>
      <vt:lpstr>A. FINANCIËLE PRIKKELS</vt:lpstr>
      <vt:lpstr>PowerPoint-presentatie</vt:lpstr>
      <vt:lpstr>PowerPoint-presentatie</vt:lpstr>
      <vt:lpstr>Engagement + / Stress -</vt:lpstr>
      <vt:lpstr>Prestatie verdeling</vt:lpstr>
      <vt:lpstr>Prestatie verbeteren</vt:lpstr>
      <vt:lpstr>Prestatie verdeling</vt:lpstr>
      <vt:lpstr>PowerPoint-presentatie</vt:lpstr>
      <vt:lpstr>PowerPoint-presentatie</vt:lpstr>
      <vt:lpstr>PowerPoint-presentatie</vt:lpstr>
      <vt:lpstr>PowerPoint-presentatie</vt:lpstr>
      <vt:lpstr>Aantrekken van talent</vt:lpstr>
      <vt:lpstr>Redenen van vertrek</vt:lpstr>
      <vt:lpstr>Job embeddedness</vt:lpstr>
      <vt:lpstr>PowerPoint-presentatie</vt:lpstr>
      <vt:lpstr>www.kilianwawoe.com info@kilianwawoe.com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overleef ik de thuiswerkcrisis? Met een voorsprong terug naar kantoor</dc:title>
  <dc:creator>Microsoft Office User</dc:creator>
  <cp:lastModifiedBy>Spreker 1</cp:lastModifiedBy>
  <cp:revision>70</cp:revision>
  <dcterms:created xsi:type="dcterms:W3CDTF">2021-02-16T11:33:27Z</dcterms:created>
  <dcterms:modified xsi:type="dcterms:W3CDTF">2022-09-14T22:46:49Z</dcterms:modified>
</cp:coreProperties>
</file>